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91" r:id="rId31"/>
    <p:sldId id="292" r:id="rId32"/>
    <p:sldId id="282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29.xml"/><Relationship Id="rId7" Type="http://schemas.openxmlformats.org/officeDocument/2006/relationships/slide" Target="slide3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0.xml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7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7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34" y="3282352"/>
            <a:ext cx="5127221" cy="2685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>
            <a:off x="7374269" y="4915483"/>
            <a:ext cx="889837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>
            <a:off x="7375048" y="5464698"/>
            <a:ext cx="889837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>
            <a:off x="7440404" y="5967734"/>
            <a:ext cx="889837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>
            <a:off x="10362221" y="4354765"/>
            <a:ext cx="7658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9143021" y="4826342"/>
            <a:ext cx="91537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83584" y="314699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2414</TotalTime>
  <Words>1292</Words>
  <Application>Microsoft Office PowerPoint</Application>
  <PresentationFormat>Widescreen</PresentationFormat>
  <Paragraphs>324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Gaussian Chain</vt:lpstr>
      <vt:lpstr>Particle-to-Field Transform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137</cp:revision>
  <dcterms:created xsi:type="dcterms:W3CDTF">2022-03-28T18:43:16Z</dcterms:created>
  <dcterms:modified xsi:type="dcterms:W3CDTF">2022-08-23T23:28:02Z</dcterms:modified>
</cp:coreProperties>
</file>